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65" r:id="rId4"/>
    <p:sldId id="266" r:id="rId5"/>
    <p:sldId id="267" r:id="rId6"/>
    <p:sldId id="268" r:id="rId7"/>
    <p:sldId id="262" r:id="rId8"/>
    <p:sldId id="264" r:id="rId9"/>
  </p:sldIdLst>
  <p:sldSz cx="12192000" cy="6858000"/>
  <p:notesSz cx="6858000" cy="9144000"/>
  <p:embeddedFontLst>
    <p:embeddedFont>
      <p:font typeface="Calibri" panose="020F0502020204030204" pitchFamily="34" charset="0"/>
      <p:regular r:id="rId10"/>
      <p:bold r:id="rId11"/>
      <p:italic r:id="rId12"/>
      <p:boldItalic r:id="rId13"/>
    </p:embeddedFont>
    <p:embeddedFont>
      <p:font typeface="Calibri Light" panose="020F0302020204030204" pitchFamily="34" charset="0"/>
      <p:regular r:id="rId14"/>
      <p:italic r:id="rId15"/>
    </p:embeddedFont>
    <p:embeddedFont>
      <p:font typeface="Kristen ITC" panose="03050502040202030202" pitchFamily="66" charset="0"/>
      <p:regular r:id="rId1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7764E-60A7-40D1-853B-97347B18B208}" type="datetimeFigureOut">
              <a:rPr lang="en-GB" smtClean="0"/>
              <a:t>18/03/2022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7FDE0-9AF8-4E6F-85BA-31E70517B1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5120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7764E-60A7-40D1-853B-97347B18B208}" type="datetimeFigureOut">
              <a:rPr lang="en-GB" smtClean="0"/>
              <a:t>18/03/2022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7FDE0-9AF8-4E6F-85BA-31E70517B1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8715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7764E-60A7-40D1-853B-97347B18B208}" type="datetimeFigureOut">
              <a:rPr lang="en-GB" smtClean="0"/>
              <a:t>18/03/2022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7FDE0-9AF8-4E6F-85BA-31E70517B1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5794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7764E-60A7-40D1-853B-97347B18B208}" type="datetimeFigureOut">
              <a:rPr lang="en-GB" smtClean="0"/>
              <a:t>18/03/2022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7FDE0-9AF8-4E6F-85BA-31E70517B1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901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7764E-60A7-40D1-853B-97347B18B208}" type="datetimeFigureOut">
              <a:rPr lang="en-GB" smtClean="0"/>
              <a:t>18/03/2022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7FDE0-9AF8-4E6F-85BA-31E70517B1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308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7764E-60A7-40D1-853B-97347B18B208}" type="datetimeFigureOut">
              <a:rPr lang="en-GB" smtClean="0"/>
              <a:t>18/03/2022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7FDE0-9AF8-4E6F-85BA-31E70517B1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6980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7764E-60A7-40D1-853B-97347B18B208}" type="datetimeFigureOut">
              <a:rPr lang="en-GB" smtClean="0"/>
              <a:t>18/03/2022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7FDE0-9AF8-4E6F-85BA-31E70517B1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7361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7764E-60A7-40D1-853B-97347B18B208}" type="datetimeFigureOut">
              <a:rPr lang="en-GB" smtClean="0"/>
              <a:t>18/03/2022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7FDE0-9AF8-4E6F-85BA-31E70517B1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7676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7764E-60A7-40D1-853B-97347B18B208}" type="datetimeFigureOut">
              <a:rPr lang="en-GB" smtClean="0"/>
              <a:t>18/03/2022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7FDE0-9AF8-4E6F-85BA-31E70517B1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1316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7764E-60A7-40D1-853B-97347B18B208}" type="datetimeFigureOut">
              <a:rPr lang="en-GB" smtClean="0"/>
              <a:t>18/03/2022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7FDE0-9AF8-4E6F-85BA-31E70517B1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4480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7764E-60A7-40D1-853B-97347B18B208}" type="datetimeFigureOut">
              <a:rPr lang="en-GB" smtClean="0"/>
              <a:t>18/03/2022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7FDE0-9AF8-4E6F-85BA-31E70517B1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6016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A7764E-60A7-40D1-853B-97347B18B208}" type="datetimeFigureOut">
              <a:rPr lang="en-GB" smtClean="0"/>
              <a:t>18/03/2022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B7FDE0-9AF8-4E6F-85BA-31E70517B1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3438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9217" y="5155095"/>
            <a:ext cx="1586948" cy="15869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64974" y="2054087"/>
            <a:ext cx="981986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Kristen ITC" panose="03050502040202030202" pitchFamily="66" charset="0"/>
              </a:rPr>
              <a:t>Do you know your sentence types?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711" y="3356998"/>
            <a:ext cx="2299253" cy="283574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4022" y="403480"/>
            <a:ext cx="2310389" cy="2953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1845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9217" y="5155095"/>
            <a:ext cx="1586948" cy="158694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868556" y="609599"/>
            <a:ext cx="813683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dirty="0">
                <a:latin typeface="Kristen ITC" panose="03050502040202030202" pitchFamily="66" charset="0"/>
              </a:rPr>
              <a:t>Quick recap</a:t>
            </a:r>
          </a:p>
          <a:p>
            <a:pPr algn="ctr"/>
            <a:r>
              <a:rPr lang="en-GB" sz="2800" dirty="0">
                <a:latin typeface="Kristen ITC" panose="03050502040202030202" pitchFamily="66" charset="0"/>
              </a:rPr>
              <a:t>Can you remember the 4 sentence types?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027583" y="2676939"/>
            <a:ext cx="30347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latin typeface="Kristen ITC" panose="03050502040202030202" pitchFamily="66" charset="0"/>
              </a:rPr>
              <a:t>statement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46313" y="5025598"/>
            <a:ext cx="30347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latin typeface="Kristen ITC" panose="03050502040202030202" pitchFamily="66" charset="0"/>
              </a:rPr>
              <a:t>question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60505" y="4228957"/>
            <a:ext cx="30347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latin typeface="Kristen ITC" panose="03050502040202030202" pitchFamily="66" charset="0"/>
              </a:rPr>
              <a:t>command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26626" y="2676939"/>
            <a:ext cx="30347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latin typeface="Kristen ITC" panose="03050502040202030202" pitchFamily="66" charset="0"/>
              </a:rPr>
              <a:t>exclamation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402" y="521946"/>
            <a:ext cx="1216154" cy="3261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055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9217" y="5155095"/>
            <a:ext cx="1586948" cy="158694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868556" y="609599"/>
            <a:ext cx="81368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dirty="0">
                <a:latin typeface="Kristen ITC" panose="03050502040202030202" pitchFamily="66" charset="0"/>
              </a:rPr>
              <a:t>Statements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340087" y="2825736"/>
            <a:ext cx="39955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latin typeface="Kristen ITC" panose="03050502040202030202" pitchFamily="66" charset="0"/>
              </a:rPr>
              <a:t>I walked home.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929" y="39756"/>
            <a:ext cx="2299253" cy="283574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656522" y="4678041"/>
            <a:ext cx="42141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Kristen ITC" panose="03050502040202030202" pitchFamily="66" charset="0"/>
              </a:rPr>
              <a:t>Statements are usually subject- verb.</a:t>
            </a:r>
            <a:endParaRPr lang="en-GB" sz="2800" u="sng" dirty="0">
              <a:latin typeface="Kristen ITC" panose="03050502040202030202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49548" y="3598000"/>
            <a:ext cx="42141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Kristen ITC" panose="03050502040202030202" pitchFamily="66" charset="0"/>
              </a:rPr>
              <a:t>They end with a full stop.</a:t>
            </a:r>
            <a:endParaRPr lang="en-GB" sz="2800" u="sng" dirty="0">
              <a:latin typeface="Kristen ITC" panose="03050502040202030202" pitchFamily="66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3975652" y="3472067"/>
            <a:ext cx="1086678" cy="1200474"/>
          </a:xfrm>
          <a:prstGeom prst="straightConnector1">
            <a:avLst/>
          </a:prstGeom>
          <a:ln w="38100"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7885043" y="3311115"/>
            <a:ext cx="662608" cy="285623"/>
          </a:xfrm>
          <a:prstGeom prst="straightConnector1">
            <a:avLst/>
          </a:prstGeom>
          <a:ln w="38100"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591877" y="5409960"/>
            <a:ext cx="724893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rgbClr val="FF0066"/>
                </a:solidFill>
                <a:latin typeface="Kristen ITC" panose="03050502040202030202" pitchFamily="66" charset="0"/>
              </a:rPr>
              <a:t>Write a statement on your whiteboard</a:t>
            </a:r>
            <a:r>
              <a:rPr lang="en-GB" dirty="0">
                <a:solidFill>
                  <a:srgbClr val="FF0066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94075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9217" y="5155095"/>
            <a:ext cx="1586948" cy="158694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868556" y="609599"/>
            <a:ext cx="81368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dirty="0">
                <a:latin typeface="Kristen ITC" panose="03050502040202030202" pitchFamily="66" charset="0"/>
              </a:rPr>
              <a:t>Questions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715578" y="2875500"/>
            <a:ext cx="55924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latin typeface="Kristen ITC" panose="03050502040202030202" pitchFamily="66" charset="0"/>
              </a:rPr>
              <a:t>Can I have chips please?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396" y="403480"/>
            <a:ext cx="2310389" cy="295351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68556" y="4399721"/>
            <a:ext cx="42141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Kristen ITC" panose="03050502040202030202" pitchFamily="66" charset="0"/>
              </a:rPr>
              <a:t>A question is verb- subject in order.</a:t>
            </a:r>
            <a:endParaRPr lang="en-GB" sz="2800" u="sng" dirty="0">
              <a:latin typeface="Kristen ITC" panose="03050502040202030202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69428" y="4220410"/>
            <a:ext cx="42141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Kristen ITC" panose="03050502040202030202" pitchFamily="66" charset="0"/>
              </a:rPr>
              <a:t>It will finish with a question mark.</a:t>
            </a:r>
            <a:endParaRPr lang="en-GB" sz="2800" u="sng" dirty="0">
              <a:latin typeface="Kristen ITC" panose="03050502040202030202" pitchFamily="66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4306957" y="3563117"/>
            <a:ext cx="583095" cy="731898"/>
          </a:xfrm>
          <a:prstGeom prst="straightConnector1">
            <a:avLst/>
          </a:prstGeom>
          <a:ln w="38100"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9004853" y="3409803"/>
            <a:ext cx="303142" cy="685119"/>
          </a:xfrm>
          <a:prstGeom prst="straightConnector1">
            <a:avLst/>
          </a:prstGeom>
          <a:ln w="38100"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591877" y="5409960"/>
            <a:ext cx="724893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rgbClr val="FF0066"/>
                </a:solidFill>
                <a:latin typeface="Kristen ITC" panose="03050502040202030202" pitchFamily="66" charset="0"/>
              </a:rPr>
              <a:t>Write a question on your whiteboard</a:t>
            </a:r>
            <a:r>
              <a:rPr lang="en-GB" dirty="0">
                <a:solidFill>
                  <a:srgbClr val="FF0066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56898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9217" y="5155095"/>
            <a:ext cx="1586948" cy="158694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868556" y="609599"/>
            <a:ext cx="81368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dirty="0">
                <a:latin typeface="Kristen ITC" panose="03050502040202030202" pitchFamily="66" charset="0"/>
              </a:rPr>
              <a:t>Exclamations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055166" y="2663464"/>
            <a:ext cx="52412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latin typeface="Kristen ITC" panose="03050502040202030202" pitchFamily="66" charset="0"/>
              </a:rPr>
              <a:t>What a lovely day it is!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402" y="521946"/>
            <a:ext cx="1216154" cy="3261367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H="1">
            <a:off x="3803374" y="3432313"/>
            <a:ext cx="1046922" cy="1285461"/>
          </a:xfrm>
          <a:prstGeom prst="straightConnector1">
            <a:avLst/>
          </a:prstGeom>
          <a:ln w="38100"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9143999" y="3262130"/>
            <a:ext cx="304799" cy="765248"/>
          </a:xfrm>
          <a:prstGeom prst="straightConnector1">
            <a:avLst/>
          </a:prstGeom>
          <a:ln w="38100"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563757" y="4903304"/>
            <a:ext cx="43599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Kristen ITC" panose="03050502040202030202" pitchFamily="66" charset="0"/>
              </a:rPr>
              <a:t>An exclamation will start with </a:t>
            </a:r>
            <a:r>
              <a:rPr lang="en-GB" sz="2800" u="sng" dirty="0">
                <a:latin typeface="Kristen ITC" panose="03050502040202030202" pitchFamily="66" charset="0"/>
              </a:rPr>
              <a:t>how</a:t>
            </a:r>
            <a:r>
              <a:rPr lang="en-GB" sz="2800" dirty="0">
                <a:latin typeface="Kristen ITC" panose="03050502040202030202" pitchFamily="66" charset="0"/>
              </a:rPr>
              <a:t> or </a:t>
            </a:r>
            <a:r>
              <a:rPr lang="en-GB" sz="2800" u="sng" dirty="0">
                <a:latin typeface="Kristen ITC" panose="03050502040202030202" pitchFamily="66" charset="0"/>
              </a:rPr>
              <a:t>what</a:t>
            </a:r>
            <a:r>
              <a:rPr lang="en-GB" sz="2800" dirty="0">
                <a:latin typeface="Kristen ITC" panose="03050502040202030202" pitchFamily="66" charset="0"/>
              </a:rPr>
              <a:t>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048501" y="4141705"/>
            <a:ext cx="42141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Kristen ITC" panose="03050502040202030202" pitchFamily="66" charset="0"/>
              </a:rPr>
              <a:t>It will end with an exclamation mark.</a:t>
            </a:r>
            <a:endParaRPr lang="en-GB" sz="2800" u="sng" dirty="0">
              <a:latin typeface="Kristen ITC" panose="03050502040202030202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868556" y="6042941"/>
            <a:ext cx="88325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rgbClr val="FF0066"/>
                </a:solidFill>
                <a:latin typeface="Kristen ITC" panose="03050502040202030202" pitchFamily="66" charset="0"/>
              </a:rPr>
              <a:t>Write an exclamation on your whiteboard</a:t>
            </a:r>
            <a:r>
              <a:rPr lang="en-GB" dirty="0">
                <a:solidFill>
                  <a:srgbClr val="FF0066"/>
                </a:solidFill>
              </a:rPr>
              <a:t>.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C463BCB-F5B3-4715-9E67-492BF7CC5EC2}"/>
              </a:ext>
            </a:extLst>
          </p:cNvPr>
          <p:cNvCxnSpPr>
            <a:cxnSpLocks/>
          </p:cNvCxnSpPr>
          <p:nvPr/>
        </p:nvCxnSpPr>
        <p:spPr>
          <a:xfrm flipV="1">
            <a:off x="8753476" y="1945881"/>
            <a:ext cx="1142999" cy="863994"/>
          </a:xfrm>
          <a:prstGeom prst="straightConnector1">
            <a:avLst/>
          </a:prstGeom>
          <a:ln w="38100"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892FCF26-DDA5-406D-93A2-DE0764313C94}"/>
              </a:ext>
            </a:extLst>
          </p:cNvPr>
          <p:cNvSpPr txBox="1"/>
          <p:nvPr/>
        </p:nvSpPr>
        <p:spPr>
          <a:xfrm>
            <a:off x="8753476" y="1405070"/>
            <a:ext cx="4214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Kristen ITC" panose="03050502040202030202" pitchFamily="66" charset="0"/>
              </a:rPr>
              <a:t>It will have a verb.</a:t>
            </a:r>
            <a:endParaRPr lang="en-GB" sz="2800" u="sng" dirty="0">
              <a:latin typeface="Kristen ITC" panose="03050502040202030202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7570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9217" y="5155095"/>
            <a:ext cx="1586948" cy="158694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868556" y="609599"/>
            <a:ext cx="81368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dirty="0">
                <a:latin typeface="Kristen ITC" panose="03050502040202030202" pitchFamily="66" charset="0"/>
              </a:rPr>
              <a:t>Commands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402" y="521946"/>
            <a:ext cx="1216154" cy="326136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09461" y="2385391"/>
            <a:ext cx="620201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>
                <a:latin typeface="Kristen ITC" panose="03050502040202030202" pitchFamily="66" charset="0"/>
              </a:rPr>
              <a:t>Get out!</a:t>
            </a:r>
          </a:p>
          <a:p>
            <a:endParaRPr lang="en-GB" sz="3600" dirty="0">
              <a:latin typeface="Kristen ITC" panose="03050502040202030202" pitchFamily="66" charset="0"/>
            </a:endParaRPr>
          </a:p>
          <a:p>
            <a:pPr algn="ctr"/>
            <a:r>
              <a:rPr lang="en-GB" sz="3600" dirty="0">
                <a:latin typeface="Kristen ITC" panose="03050502040202030202" pitchFamily="66" charset="0"/>
              </a:rPr>
              <a:t>Pass me your book.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951304" y="1625262"/>
            <a:ext cx="435996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Kristen ITC" panose="03050502040202030202" pitchFamily="66" charset="0"/>
              </a:rPr>
              <a:t>They can end with a full stop 0r exclamation mark depending on the tone of the sentence.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7010400" y="1961322"/>
            <a:ext cx="940904" cy="679603"/>
          </a:xfrm>
          <a:prstGeom prst="straightConnector1">
            <a:avLst/>
          </a:prstGeom>
          <a:ln w="38100"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8169965" y="3441144"/>
            <a:ext cx="735496" cy="349286"/>
          </a:xfrm>
          <a:prstGeom prst="straightConnector1">
            <a:avLst/>
          </a:prstGeom>
          <a:ln w="38100"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656522" y="4678041"/>
            <a:ext cx="42141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Kristen ITC" panose="03050502040202030202" pitchFamily="66" charset="0"/>
              </a:rPr>
              <a:t>A command is often verb- subject.</a:t>
            </a:r>
            <a:endParaRPr lang="en-GB" sz="2800" u="sng" dirty="0">
              <a:latin typeface="Kristen ITC" panose="03050502040202030202" pitchFamily="66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3293165" y="4022553"/>
            <a:ext cx="940904" cy="679603"/>
          </a:xfrm>
          <a:prstGeom prst="straightConnector1">
            <a:avLst/>
          </a:prstGeom>
          <a:ln w="38100"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3777204"/>
            <a:ext cx="2299253" cy="283574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921026" y="5664825"/>
            <a:ext cx="724893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rgbClr val="FF0066"/>
                </a:solidFill>
                <a:latin typeface="Kristen ITC" panose="03050502040202030202" pitchFamily="66" charset="0"/>
              </a:rPr>
              <a:t>Write a command on your whiteboard</a:t>
            </a:r>
            <a:r>
              <a:rPr lang="en-GB" dirty="0">
                <a:solidFill>
                  <a:srgbClr val="FF0066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04453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9217" y="5155095"/>
            <a:ext cx="1586948" cy="15869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68556" y="609599"/>
            <a:ext cx="81368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dirty="0">
                <a:latin typeface="Kristen ITC" panose="03050502040202030202" pitchFamily="66" charset="0"/>
              </a:rPr>
              <a:t>Match…</a:t>
            </a:r>
            <a:endParaRPr lang="en-GB" sz="2800" dirty="0">
              <a:latin typeface="Kristen ITC" panose="03050502040202030202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77078" y="1625262"/>
            <a:ext cx="1099930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eriod"/>
            </a:pPr>
            <a:r>
              <a:rPr lang="en-GB" sz="3200" dirty="0">
                <a:latin typeface="Kristen ITC" panose="03050502040202030202" pitchFamily="66" charset="0"/>
              </a:rPr>
              <a:t>Are you going home?           a) command</a:t>
            </a:r>
          </a:p>
          <a:p>
            <a:pPr marL="742950" indent="-742950">
              <a:buAutoNum type="arabicPeriod"/>
            </a:pPr>
            <a:endParaRPr lang="en-GB" sz="3200" dirty="0">
              <a:latin typeface="Kristen ITC" panose="03050502040202030202" pitchFamily="66" charset="0"/>
            </a:endParaRPr>
          </a:p>
          <a:p>
            <a:pPr marL="742950" indent="-742950">
              <a:buAutoNum type="arabicPeriod"/>
            </a:pPr>
            <a:r>
              <a:rPr lang="en-GB" sz="3200" dirty="0">
                <a:latin typeface="Kristen ITC" panose="03050502040202030202" pitchFamily="66" charset="0"/>
              </a:rPr>
              <a:t>Come here now!                  b) statement</a:t>
            </a:r>
          </a:p>
          <a:p>
            <a:pPr marL="742950" indent="-742950">
              <a:buAutoNum type="arabicPeriod"/>
            </a:pPr>
            <a:endParaRPr lang="en-GB" sz="3200" dirty="0">
              <a:latin typeface="Kristen ITC" panose="03050502040202030202" pitchFamily="66" charset="0"/>
            </a:endParaRPr>
          </a:p>
          <a:p>
            <a:pPr marL="742950" indent="-742950">
              <a:buAutoNum type="arabicPeriod"/>
            </a:pPr>
            <a:r>
              <a:rPr lang="en-GB" sz="3200" dirty="0">
                <a:latin typeface="Kristen ITC" panose="03050502040202030202" pitchFamily="66" charset="0"/>
              </a:rPr>
              <a:t>I like oranges.                      c) question</a:t>
            </a:r>
          </a:p>
          <a:p>
            <a:pPr marL="742950" indent="-742950">
              <a:buAutoNum type="arabicPeriod"/>
            </a:pPr>
            <a:endParaRPr lang="en-GB" sz="3200" dirty="0">
              <a:latin typeface="Kristen ITC" panose="03050502040202030202" pitchFamily="66" charset="0"/>
            </a:endParaRPr>
          </a:p>
          <a:p>
            <a:pPr marL="742950" indent="-742950">
              <a:buAutoNum type="arabicPeriod"/>
            </a:pPr>
            <a:r>
              <a:rPr lang="en-GB" sz="3200" dirty="0">
                <a:latin typeface="Kristen ITC" panose="03050502040202030202" pitchFamily="66" charset="0"/>
              </a:rPr>
              <a:t>How exciting this is!            d) exclamation</a:t>
            </a:r>
          </a:p>
        </p:txBody>
      </p:sp>
    </p:spTree>
    <p:extLst>
      <p:ext uri="{BB962C8B-B14F-4D97-AF65-F5344CB8AC3E}">
        <p14:creationId xmlns:p14="http://schemas.microsoft.com/office/powerpoint/2010/main" val="1268255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9217" y="5155095"/>
            <a:ext cx="1586948" cy="15869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68556" y="609599"/>
            <a:ext cx="81368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dirty="0">
                <a:latin typeface="Kristen ITC" panose="03050502040202030202" pitchFamily="66" charset="0"/>
              </a:rPr>
              <a:t>Match…</a:t>
            </a:r>
            <a:endParaRPr lang="en-GB" sz="2800" dirty="0">
              <a:latin typeface="Kristen ITC" panose="03050502040202030202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77078" y="1625262"/>
            <a:ext cx="1099930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eriod"/>
            </a:pPr>
            <a:r>
              <a:rPr lang="en-GB" sz="3200" dirty="0">
                <a:latin typeface="Kristen ITC" panose="03050502040202030202" pitchFamily="66" charset="0"/>
              </a:rPr>
              <a:t>Are you going home?           </a:t>
            </a:r>
            <a:r>
              <a:rPr lang="en-GB" sz="3200" dirty="0">
                <a:solidFill>
                  <a:srgbClr val="FF0066"/>
                </a:solidFill>
                <a:latin typeface="Kristen ITC" panose="03050502040202030202" pitchFamily="66" charset="0"/>
              </a:rPr>
              <a:t>Question</a:t>
            </a:r>
            <a:r>
              <a:rPr lang="en-GB" sz="3200" dirty="0">
                <a:latin typeface="Kristen ITC" panose="03050502040202030202" pitchFamily="66" charset="0"/>
              </a:rPr>
              <a:t> </a:t>
            </a:r>
          </a:p>
          <a:p>
            <a:pPr marL="742950" indent="-742950">
              <a:buAutoNum type="arabicPeriod"/>
            </a:pPr>
            <a:endParaRPr lang="en-GB" sz="3200" dirty="0">
              <a:latin typeface="Kristen ITC" panose="03050502040202030202" pitchFamily="66" charset="0"/>
            </a:endParaRPr>
          </a:p>
          <a:p>
            <a:pPr marL="742950" indent="-742950">
              <a:buAutoNum type="arabicPeriod"/>
            </a:pPr>
            <a:r>
              <a:rPr lang="en-GB" sz="3200" dirty="0">
                <a:latin typeface="Kristen ITC" panose="03050502040202030202" pitchFamily="66" charset="0"/>
              </a:rPr>
              <a:t>Come here now!                  </a:t>
            </a:r>
            <a:r>
              <a:rPr lang="en-GB" sz="3200" dirty="0">
                <a:solidFill>
                  <a:srgbClr val="FF0066"/>
                </a:solidFill>
                <a:latin typeface="Kristen ITC" panose="03050502040202030202" pitchFamily="66" charset="0"/>
              </a:rPr>
              <a:t>Command   </a:t>
            </a:r>
            <a:r>
              <a:rPr lang="en-GB" sz="3200" dirty="0">
                <a:latin typeface="Kristen ITC" panose="03050502040202030202" pitchFamily="66" charset="0"/>
              </a:rPr>
              <a:t>            </a:t>
            </a:r>
          </a:p>
          <a:p>
            <a:pPr marL="742950" indent="-742950">
              <a:buAutoNum type="arabicPeriod"/>
            </a:pPr>
            <a:endParaRPr lang="en-GB" sz="3200" dirty="0">
              <a:latin typeface="Kristen ITC" panose="03050502040202030202" pitchFamily="66" charset="0"/>
            </a:endParaRPr>
          </a:p>
          <a:p>
            <a:pPr marL="742950" indent="-742950">
              <a:buAutoNum type="arabicPeriod"/>
            </a:pPr>
            <a:r>
              <a:rPr lang="en-GB" sz="3200" dirty="0">
                <a:latin typeface="Kristen ITC" panose="03050502040202030202" pitchFamily="66" charset="0"/>
              </a:rPr>
              <a:t>I like oranges.                       </a:t>
            </a:r>
            <a:r>
              <a:rPr lang="en-GB" sz="3200" dirty="0">
                <a:solidFill>
                  <a:srgbClr val="FF0066"/>
                </a:solidFill>
                <a:latin typeface="Kristen ITC" panose="03050502040202030202" pitchFamily="66" charset="0"/>
              </a:rPr>
              <a:t>Statement                  </a:t>
            </a:r>
          </a:p>
          <a:p>
            <a:pPr marL="742950" indent="-742950">
              <a:buAutoNum type="arabicPeriod"/>
            </a:pPr>
            <a:endParaRPr lang="en-GB" sz="3200" dirty="0">
              <a:latin typeface="Kristen ITC" panose="03050502040202030202" pitchFamily="66" charset="0"/>
            </a:endParaRPr>
          </a:p>
          <a:p>
            <a:pPr marL="742950" indent="-742950">
              <a:buAutoNum type="arabicPeriod"/>
            </a:pPr>
            <a:r>
              <a:rPr lang="en-GB" sz="3200" dirty="0">
                <a:latin typeface="Kristen ITC" panose="03050502040202030202" pitchFamily="66" charset="0"/>
              </a:rPr>
              <a:t>How exciting!                      </a:t>
            </a:r>
            <a:r>
              <a:rPr lang="en-GB" sz="3200" dirty="0">
                <a:solidFill>
                  <a:srgbClr val="FF0066"/>
                </a:solidFill>
                <a:latin typeface="Kristen ITC" panose="03050502040202030202" pitchFamily="66" charset="0"/>
              </a:rPr>
              <a:t>Exclamation </a:t>
            </a:r>
            <a:r>
              <a:rPr lang="en-GB" sz="3200" dirty="0">
                <a:latin typeface="Kristen ITC" panose="03050502040202030202" pitchFamily="66" charset="0"/>
              </a:rPr>
              <a:t>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956985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1361</TotalTime>
  <Words>209</Words>
  <Application>Microsoft Office PowerPoint</Application>
  <PresentationFormat>Widescreen</PresentationFormat>
  <Paragraphs>46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Kristen ITC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Jill Creighton</dc:creator>
  <cp:lastModifiedBy>Catherine Slater</cp:lastModifiedBy>
  <cp:revision>17</cp:revision>
  <dcterms:created xsi:type="dcterms:W3CDTF">2016-04-12T14:47:19Z</dcterms:created>
  <dcterms:modified xsi:type="dcterms:W3CDTF">2022-03-18T13:14:52Z</dcterms:modified>
</cp:coreProperties>
</file>